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</p:sldMasterIdLst>
  <p:notesMasterIdLst>
    <p:notesMasterId r:id="rId11"/>
  </p:notesMasterIdLst>
  <p:sldIdLst>
    <p:sldId id="256" r:id="rId3"/>
    <p:sldId id="261" r:id="rId4"/>
    <p:sldId id="262" r:id="rId5"/>
    <p:sldId id="263" r:id="rId6"/>
    <p:sldId id="267" r:id="rId7"/>
    <p:sldId id="268" r:id="rId8"/>
    <p:sldId id="269" r:id="rId9"/>
    <p:sldId id="270" r:id="rId10"/>
  </p:sldIdLst>
  <p:sldSz cx="9144000" cy="5143500" type="screen16x9"/>
  <p:notesSz cx="9144000" cy="6858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 autoAdjust="0"/>
    <p:restoredTop sz="94714" autoAdjust="0"/>
  </p:normalViewPr>
  <p:slideViewPr>
    <p:cSldViewPr>
      <p:cViewPr varScale="1">
        <p:scale>
          <a:sx n="33" d="100"/>
          <a:sy n="33" d="100"/>
        </p:scale>
        <p:origin x="-112" y="-768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notesMaster" Target="notesMasters/notesMaster1.xml"/><Relationship Id="rId12" Type="http://schemas.openxmlformats.org/officeDocument/2006/relationships/printerSettings" Target="printerSettings/printerSettings1.bin"/><Relationship Id="rId13" Type="http://schemas.openxmlformats.org/officeDocument/2006/relationships/presProps" Target="presProps.xml"/><Relationship Id="rId14" Type="http://schemas.openxmlformats.org/officeDocument/2006/relationships/viewProps" Target="viewProps.xml"/><Relationship Id="rId15" Type="http://schemas.openxmlformats.org/officeDocument/2006/relationships/theme" Target="theme/them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10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5179484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AB1088-9E1F-48AC-95EF-0482DDF812C8}" type="datetimeFigureOut">
              <a:rPr lang="nl-NL" smtClean="0"/>
              <a:pPr/>
              <a:t>2014-09-14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2286000" y="514350"/>
            <a:ext cx="4572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83EED7-DA42-469C-BB3E-6915B40EEF62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452574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83EED7-DA42-469C-BB3E-6915B40EEF62}" type="slidenum">
              <a:rPr lang="nl-NL" smtClean="0"/>
              <a:pPr/>
              <a:t>1</a:t>
            </a:fld>
            <a:endParaRPr lang="nl-NL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Transformation begins with me</a:t>
            </a:r>
          </a:p>
          <a:p>
            <a:pPr>
              <a:defRPr/>
            </a:pPr>
            <a:r>
              <a:rPr lang="en-US" dirty="0" smtClean="0"/>
              <a:t>Not a victim – experiencing the consequences of my choices – </a:t>
            </a:r>
          </a:p>
          <a:p>
            <a:pPr>
              <a:defRPr/>
            </a:pPr>
            <a:r>
              <a:rPr lang="en-US" dirty="0" smtClean="0"/>
              <a:t>Plumb line – </a:t>
            </a:r>
            <a:r>
              <a:rPr lang="en-US" dirty="0" err="1" smtClean="0"/>
              <a:t>allignment</a:t>
            </a:r>
            <a:r>
              <a:rPr lang="en-US" dirty="0" smtClean="0"/>
              <a:t> with Universal Laws</a:t>
            </a:r>
          </a:p>
          <a:p>
            <a:pPr>
              <a:defRPr/>
            </a:pPr>
            <a:r>
              <a:rPr lang="en-US" dirty="0" smtClean="0"/>
              <a:t>Does not matter what I believe</a:t>
            </a:r>
          </a:p>
          <a:p>
            <a:pPr>
              <a:defRPr/>
            </a:pPr>
            <a:r>
              <a:rPr lang="en-US" dirty="0" smtClean="0"/>
              <a:t>Foam Cup Lions 250 a year – how many die because of mosquitos </a:t>
            </a:r>
            <a:endParaRPr 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170" name="Rectangle 2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41275" eaLnBrk="1" hangingPunct="1">
              <a:spcBef>
                <a:spcPts val="388"/>
              </a:spcBef>
              <a:defRPr/>
            </a:pPr>
            <a:r>
              <a:rPr lang="en-US" sz="1100" dirty="0" smtClean="0">
                <a:solidFill>
                  <a:srgbClr val="000000"/>
                </a:solidFill>
                <a:latin typeface="Calibri" charset="0"/>
                <a:ea typeface="MS PGothic" charset="0"/>
                <a:cs typeface="Calibri" charset="0"/>
                <a:sym typeface="Calibri" charset="0"/>
              </a:rPr>
              <a:t>Lance Armstrong </a:t>
            </a:r>
            <a:endParaRPr lang="en-US" sz="1100" dirty="0">
              <a:solidFill>
                <a:srgbClr val="000000"/>
              </a:solidFill>
              <a:latin typeface="Calibri" charset="0"/>
              <a:ea typeface="MS PGothic" charset="0"/>
              <a:cs typeface="Calibri" charset="0"/>
              <a:sym typeface="Calibri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List for groceries Money – Difference is the Value both are paper</a:t>
            </a:r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Ondertitel 16"/>
          <p:cNvSpPr>
            <a:spLocks noGrp="1"/>
          </p:cNvSpPr>
          <p:nvPr>
            <p:ph type="subTitle" idx="1"/>
          </p:nvPr>
        </p:nvSpPr>
        <p:spPr>
          <a:xfrm>
            <a:off x="533400" y="2421402"/>
            <a:ext cx="7854697" cy="131445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nl-NL" dirty="0" smtClean="0"/>
              <a:t>Klik om het opmaakprofiel van de modelondertitel te bewerken</a:t>
            </a:r>
            <a:endParaRPr kumimoji="0" lang="en-US" dirty="0"/>
          </a:p>
        </p:txBody>
      </p:sp>
      <p:sp>
        <p:nvSpPr>
          <p:cNvPr id="7" name="Titel 6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latin typeface="Calibri" pitchFamily="34" charset="0"/>
              </a:defRPr>
            </a:lvl1pPr>
          </a:lstStyle>
          <a:p>
            <a:r>
              <a:rPr lang="nl-NL" dirty="0" smtClean="0"/>
              <a:t>Klik om de stijl te bewerken</a:t>
            </a:r>
            <a:endParaRPr lang="nl-NL" dirty="0"/>
          </a:p>
        </p:txBody>
      </p:sp>
      <p:sp>
        <p:nvSpPr>
          <p:cNvPr id="11" name="Tijdelijke aanduiding voor voettekst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ctr"/>
            <a:r>
              <a:rPr lang="nl-NL" dirty="0" err="1" smtClean="0"/>
              <a:t>European</a:t>
            </a:r>
            <a:r>
              <a:rPr lang="nl-NL" dirty="0" smtClean="0"/>
              <a:t> </a:t>
            </a:r>
            <a:r>
              <a:rPr lang="nl-NL" dirty="0" err="1" smtClean="0"/>
              <a:t>Economic</a:t>
            </a:r>
            <a:r>
              <a:rPr lang="nl-NL" dirty="0" smtClean="0"/>
              <a:t> </a:t>
            </a:r>
            <a:r>
              <a:rPr lang="nl-NL" dirty="0" err="1" smtClean="0"/>
              <a:t>Summit</a:t>
            </a:r>
            <a:r>
              <a:rPr lang="nl-NL" dirty="0" smtClean="0"/>
              <a:t> Amsterdam 2014</a:t>
            </a:r>
            <a:endParaRPr lang="nl-NL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 met één afgeknipte en afgeronde hoek 8"/>
          <p:cNvSpPr/>
          <p:nvPr/>
        </p:nvSpPr>
        <p:spPr>
          <a:xfrm rot="420000" flipV="1">
            <a:off x="3165754" y="831058"/>
            <a:ext cx="5257801" cy="30861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hthoekige driehoek 11"/>
          <p:cNvSpPr/>
          <p:nvPr/>
        </p:nvSpPr>
        <p:spPr>
          <a:xfrm rot="420000" flipV="1">
            <a:off x="8004133" y="4019827"/>
            <a:ext cx="155449" cy="116586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1" y="882747"/>
            <a:ext cx="2212848" cy="1186966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nl-NL" smtClean="0"/>
              <a:t>Klik om de stijl te bewerken</a:t>
            </a:r>
            <a:endParaRPr kumimoji="0" lang="en-US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609601" y="2121589"/>
            <a:ext cx="2209801" cy="163449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0D5AAD-4244-4B31-AD4C-1FE0D56CEA87}" type="datetimeFigureOut">
              <a:rPr lang="nl-NL" smtClean="0"/>
              <a:pPr/>
              <a:t>2014-09-14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>
          <a:xfrm>
            <a:off x="8077200" y="4767263"/>
            <a:ext cx="609600" cy="273844"/>
          </a:xfrm>
        </p:spPr>
        <p:txBody>
          <a:bodyPr/>
          <a:lstStyle/>
          <a:p>
            <a:fld id="{F758B2A7-A2BB-40BA-8E39-E4BB8C44F918}" type="slidenum">
              <a:rPr lang="nl-NL" smtClean="0"/>
              <a:pPr/>
              <a:t>‹#›</a:t>
            </a:fld>
            <a:endParaRPr lang="nl-NL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 rot="420000">
            <a:off x="3485792" y="899638"/>
            <a:ext cx="4617721" cy="294894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nl-NL" smtClean="0"/>
              <a:t>Klik op het pictogram als u een afbeelding wilt toevoegen</a:t>
            </a:r>
            <a:endParaRPr kumimoji="0" lang="en-US" dirty="0"/>
          </a:p>
        </p:txBody>
      </p:sp>
      <p:sp>
        <p:nvSpPr>
          <p:cNvPr id="10" name="Vrije vorm 9"/>
          <p:cNvSpPr>
            <a:spLocks/>
          </p:cNvSpPr>
          <p:nvPr/>
        </p:nvSpPr>
        <p:spPr bwMode="auto">
          <a:xfrm flipV="1">
            <a:off x="-9526" y="4362450"/>
            <a:ext cx="9163051" cy="7810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Vrije vorm 10"/>
          <p:cNvSpPr>
            <a:spLocks/>
          </p:cNvSpPr>
          <p:nvPr/>
        </p:nvSpPr>
        <p:spPr bwMode="auto">
          <a:xfrm flipV="1">
            <a:off x="4381500" y="4664869"/>
            <a:ext cx="4762500" cy="47863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nl-NL" smtClean="0"/>
              <a:t>Klik om de stijl te bewerken</a:t>
            </a:r>
            <a:endParaRPr kumimoji="0" lang="en-US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nl-NL" smtClean="0"/>
              <a:t>Klik om de modelstijlen te bewerken</a:t>
            </a:r>
          </a:p>
          <a:p>
            <a:pPr lvl="1" eaLnBrk="1" latinLnBrk="0" hangingPunct="1"/>
            <a:r>
              <a:rPr lang="nl-NL" smtClean="0"/>
              <a:t>Tweede niveau</a:t>
            </a:r>
          </a:p>
          <a:p>
            <a:pPr lvl="2" eaLnBrk="1" latinLnBrk="0" hangingPunct="1"/>
            <a:r>
              <a:rPr lang="nl-NL" smtClean="0"/>
              <a:t>Derde niveau</a:t>
            </a:r>
          </a:p>
          <a:p>
            <a:pPr lvl="3" eaLnBrk="1" latinLnBrk="0" hangingPunct="1"/>
            <a:r>
              <a:rPr lang="nl-NL" smtClean="0"/>
              <a:t>Vierde niveau</a:t>
            </a:r>
          </a:p>
          <a:p>
            <a:pPr lvl="4" eaLnBrk="1" latinLnBrk="0" hangingPunct="1"/>
            <a:r>
              <a:rPr lang="nl-NL" smtClean="0"/>
              <a:t>Vijfde niveau</a:t>
            </a:r>
            <a:endParaRPr kumimoji="0" lang="en-US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0D5AAD-4244-4B31-AD4C-1FE0D56CEA87}" type="datetimeFigureOut">
              <a:rPr lang="nl-NL" smtClean="0"/>
              <a:pPr/>
              <a:t>2014-09-14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58B2A7-A2BB-40BA-8E39-E4BB8C44F918}" type="slidenum">
              <a:rPr lang="nl-NL" smtClean="0"/>
              <a:pPr/>
              <a:t>‹#›</a:t>
            </a:fld>
            <a:endParaRPr lang="nl-NL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399" y="685801"/>
            <a:ext cx="2057401" cy="3908822"/>
          </a:xfrm>
        </p:spPr>
        <p:txBody>
          <a:bodyPr vert="eaVert"/>
          <a:lstStyle/>
          <a:p>
            <a:r>
              <a:rPr kumimoji="0" lang="nl-NL" smtClean="0"/>
              <a:t>Klik om de stijl te bewerken</a:t>
            </a:r>
            <a:endParaRPr kumimoji="0" lang="en-US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685801"/>
            <a:ext cx="6019801" cy="3908822"/>
          </a:xfrm>
        </p:spPr>
        <p:txBody>
          <a:bodyPr vert="eaVert"/>
          <a:lstStyle/>
          <a:p>
            <a:pPr lvl="0" eaLnBrk="1" latinLnBrk="0" hangingPunct="1"/>
            <a:r>
              <a:rPr lang="nl-NL" smtClean="0"/>
              <a:t>Klik om de modelstijlen te bewerken</a:t>
            </a:r>
          </a:p>
          <a:p>
            <a:pPr lvl="1" eaLnBrk="1" latinLnBrk="0" hangingPunct="1"/>
            <a:r>
              <a:rPr lang="nl-NL" smtClean="0"/>
              <a:t>Tweede niveau</a:t>
            </a:r>
          </a:p>
          <a:p>
            <a:pPr lvl="2" eaLnBrk="1" latinLnBrk="0" hangingPunct="1"/>
            <a:r>
              <a:rPr lang="nl-NL" smtClean="0"/>
              <a:t>Derde niveau</a:t>
            </a:r>
          </a:p>
          <a:p>
            <a:pPr lvl="3" eaLnBrk="1" latinLnBrk="0" hangingPunct="1"/>
            <a:r>
              <a:rPr lang="nl-NL" smtClean="0"/>
              <a:t>Vierde niveau</a:t>
            </a:r>
          </a:p>
          <a:p>
            <a:pPr lvl="4" eaLnBrk="1" latinLnBrk="0" hangingPunct="1"/>
            <a:r>
              <a:rPr lang="nl-NL" smtClean="0"/>
              <a:t>Vijfde niveau</a:t>
            </a:r>
            <a:endParaRPr kumimoji="0" lang="en-US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0D5AAD-4244-4B31-AD4C-1FE0D56CEA87}" type="datetimeFigureOut">
              <a:rPr lang="nl-NL" smtClean="0"/>
              <a:pPr/>
              <a:t>2014-09-14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58B2A7-A2BB-40BA-8E39-E4BB8C44F918}" type="slidenum">
              <a:rPr lang="nl-NL" smtClean="0"/>
              <a:pPr/>
              <a:t>‹#›</a:t>
            </a:fld>
            <a:endParaRPr lang="nl-NL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smtClean="0"/>
              <a:t>Klik om het opmaakprofiel van de modelondertitel te bewerken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14DEAF-DB53-4951-A636-43333C92F2C7}" type="datetimeFigureOut">
              <a:rPr lang="nl-NL" smtClean="0"/>
              <a:pPr/>
              <a:t>2014-09-14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35BEA-D420-478B-8058-92C3A3C9D1DF}" type="slidenum">
              <a:rPr lang="nl-NL" smtClean="0"/>
              <a:pPr/>
              <a:t>‹#›</a:t>
            </a:fld>
            <a:endParaRPr lang="nl-NL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14DEAF-DB53-4951-A636-43333C92F2C7}" type="datetimeFigureOut">
              <a:rPr lang="nl-NL" smtClean="0"/>
              <a:pPr/>
              <a:t>2014-09-14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35BEA-D420-478B-8058-92C3A3C9D1DF}" type="slidenum">
              <a:rPr lang="nl-NL" smtClean="0"/>
              <a:pPr/>
              <a:t>‹#›</a:t>
            </a:fld>
            <a:endParaRPr lang="nl-NL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3305175"/>
            <a:ext cx="7772400" cy="10223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179638"/>
            <a:ext cx="7772400" cy="112553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14DEAF-DB53-4951-A636-43333C92F2C7}" type="datetimeFigureOut">
              <a:rPr lang="nl-NL" smtClean="0"/>
              <a:pPr/>
              <a:t>2014-09-14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35BEA-D420-478B-8058-92C3A3C9D1DF}" type="slidenum">
              <a:rPr lang="nl-NL" smtClean="0"/>
              <a:pPr/>
              <a:t>‹#›</a:t>
            </a:fld>
            <a:endParaRPr lang="nl-NL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200150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200150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14DEAF-DB53-4951-A636-43333C92F2C7}" type="datetimeFigureOut">
              <a:rPr lang="nl-NL" smtClean="0"/>
              <a:pPr/>
              <a:t>2014-09-14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35BEA-D420-478B-8058-92C3A3C9D1DF}" type="slidenum">
              <a:rPr lang="nl-NL" smtClean="0"/>
              <a:pPr/>
              <a:t>‹#›</a:t>
            </a:fld>
            <a:endParaRPr lang="nl-NL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150938"/>
            <a:ext cx="4040188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1631950"/>
            <a:ext cx="4040188" cy="2962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150938"/>
            <a:ext cx="4041775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1631950"/>
            <a:ext cx="4041775" cy="2962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14DEAF-DB53-4951-A636-43333C92F2C7}" type="datetimeFigureOut">
              <a:rPr lang="nl-NL" smtClean="0"/>
              <a:pPr/>
              <a:t>2014-09-14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35BEA-D420-478B-8058-92C3A3C9D1DF}" type="slidenum">
              <a:rPr lang="nl-NL" smtClean="0"/>
              <a:pPr/>
              <a:t>‹#›</a:t>
            </a:fld>
            <a:endParaRPr lang="nl-NL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14DEAF-DB53-4951-A636-43333C92F2C7}" type="datetimeFigureOut">
              <a:rPr lang="nl-NL" smtClean="0"/>
              <a:pPr/>
              <a:t>2014-09-14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35BEA-D420-478B-8058-92C3A3C9D1DF}" type="slidenum">
              <a:rPr lang="nl-NL" smtClean="0"/>
              <a:pPr/>
              <a:t>‹#›</a:t>
            </a:fld>
            <a:endParaRPr lang="nl-NL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14DEAF-DB53-4951-A636-43333C92F2C7}" type="datetimeFigureOut">
              <a:rPr lang="nl-NL" smtClean="0"/>
              <a:pPr/>
              <a:t>2014-09-14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35BEA-D420-478B-8058-92C3A3C9D1DF}" type="slidenum">
              <a:rPr lang="nl-NL" smtClean="0"/>
              <a:pPr/>
              <a:t>‹#›</a:t>
            </a:fld>
            <a:endParaRPr lang="nl-N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Klik om de stijl te bewerken</a:t>
            </a:r>
            <a:endParaRPr lang="nl-NL" dirty="0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ctr">
              <a:defRPr>
                <a:latin typeface="+mj-lt"/>
              </a:defRPr>
            </a:lvl1pPr>
          </a:lstStyle>
          <a:p>
            <a:r>
              <a:rPr lang="nl-NL" dirty="0" err="1" smtClean="0"/>
              <a:t>European</a:t>
            </a:r>
            <a:r>
              <a:rPr lang="nl-NL" dirty="0" smtClean="0"/>
              <a:t> </a:t>
            </a:r>
            <a:r>
              <a:rPr lang="nl-NL" dirty="0" err="1" smtClean="0"/>
              <a:t>Economic</a:t>
            </a:r>
            <a:r>
              <a:rPr lang="nl-NL" dirty="0" smtClean="0"/>
              <a:t> </a:t>
            </a:r>
            <a:r>
              <a:rPr lang="nl-NL" dirty="0" err="1" smtClean="0"/>
              <a:t>Summit</a:t>
            </a:r>
            <a:r>
              <a:rPr lang="nl-NL" dirty="0" smtClean="0"/>
              <a:t> 2014</a:t>
            </a:r>
            <a:endParaRPr lang="nl-NL" dirty="0"/>
          </a:p>
        </p:txBody>
      </p:sp>
      <p:sp>
        <p:nvSpPr>
          <p:cNvPr id="7" name="Tijdelijke aanduiding voor tekst 6"/>
          <p:cNvSpPr>
            <a:spLocks noGrp="1"/>
          </p:cNvSpPr>
          <p:nvPr>
            <p:ph type="body" sz="quarter" idx="12"/>
          </p:nvPr>
        </p:nvSpPr>
        <p:spPr>
          <a:xfrm>
            <a:off x="467544" y="1707654"/>
            <a:ext cx="7920806" cy="914400"/>
          </a:xfrm>
        </p:spPr>
        <p:txBody>
          <a:bodyPr/>
          <a:lstStyle/>
          <a:p>
            <a:pPr lvl="0"/>
            <a:r>
              <a:rPr lang="nl-NL" dirty="0" smtClean="0"/>
              <a:t>Klik om de modelstijlen te bewerken</a:t>
            </a:r>
          </a:p>
          <a:p>
            <a:pPr lvl="1"/>
            <a:r>
              <a:rPr lang="nl-NL" dirty="0" smtClean="0"/>
              <a:t>Tweede niveau</a:t>
            </a:r>
          </a:p>
          <a:p>
            <a:pPr lvl="2"/>
            <a:r>
              <a:rPr lang="nl-NL" dirty="0" smtClean="0"/>
              <a:t>Derde niveau</a:t>
            </a:r>
          </a:p>
          <a:p>
            <a:pPr lvl="3"/>
            <a:r>
              <a:rPr lang="nl-NL" dirty="0" smtClean="0"/>
              <a:t>Vierde niveau</a:t>
            </a:r>
          </a:p>
          <a:p>
            <a:pPr lvl="4"/>
            <a:r>
              <a:rPr lang="nl-NL" dirty="0" smtClean="0"/>
              <a:t>Vijfde niveau</a:t>
            </a:r>
            <a:endParaRPr lang="nl-NL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04788"/>
            <a:ext cx="3008313" cy="87153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43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076325"/>
            <a:ext cx="3008313" cy="35179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14DEAF-DB53-4951-A636-43333C92F2C7}" type="datetimeFigureOut">
              <a:rPr lang="nl-NL" smtClean="0"/>
              <a:pPr/>
              <a:t>2014-09-14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35BEA-D420-478B-8058-92C3A3C9D1DF}" type="slidenum">
              <a:rPr lang="nl-NL" smtClean="0"/>
              <a:pPr/>
              <a:t>‹#›</a:t>
            </a:fld>
            <a:endParaRPr lang="nl-NL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460375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4025900"/>
            <a:ext cx="5486400" cy="6032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14DEAF-DB53-4951-A636-43333C92F2C7}" type="datetimeFigureOut">
              <a:rPr lang="nl-NL" smtClean="0"/>
              <a:pPr/>
              <a:t>2014-09-14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35BEA-D420-478B-8058-92C3A3C9D1DF}" type="slidenum">
              <a:rPr lang="nl-NL" smtClean="0"/>
              <a:pPr/>
              <a:t>‹#›</a:t>
            </a:fld>
            <a:endParaRPr lang="nl-NL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14DEAF-DB53-4951-A636-43333C92F2C7}" type="datetimeFigureOut">
              <a:rPr lang="nl-NL" smtClean="0"/>
              <a:pPr/>
              <a:t>2014-09-14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35BEA-D420-478B-8058-92C3A3C9D1DF}" type="slidenum">
              <a:rPr lang="nl-NL" smtClean="0"/>
              <a:pPr/>
              <a:t>‹#›</a:t>
            </a:fld>
            <a:endParaRPr lang="nl-NL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06375"/>
            <a:ext cx="2057400" cy="4387850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06375"/>
            <a:ext cx="6019800" cy="4387850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14DEAF-DB53-4951-A636-43333C92F2C7}" type="datetimeFigureOut">
              <a:rPr lang="nl-NL" smtClean="0"/>
              <a:pPr/>
              <a:t>2014-09-14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35BEA-D420-478B-8058-92C3A3C9D1DF}" type="slidenum">
              <a:rPr lang="nl-NL" smtClean="0"/>
              <a:pPr/>
              <a:t>‹#›</a:t>
            </a:fld>
            <a:endParaRPr lang="nl-N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nl-NL" smtClean="0"/>
              <a:t>Klik om de stijl te bewerken</a:t>
            </a:r>
            <a:endParaRPr kumimoji="0" lang="en-US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67544" y="1491630"/>
            <a:ext cx="8229600" cy="3024336"/>
          </a:xfrm>
        </p:spPr>
        <p:txBody>
          <a:bodyPr/>
          <a:lstStyle/>
          <a:p>
            <a:pPr lvl="0" eaLnBrk="1" latinLnBrk="0" hangingPunct="1"/>
            <a:r>
              <a:rPr lang="nl-NL" dirty="0" smtClean="0"/>
              <a:t>Klik om de modelstijlen te bewerken</a:t>
            </a:r>
          </a:p>
          <a:p>
            <a:pPr lvl="1" eaLnBrk="1" latinLnBrk="0" hangingPunct="1"/>
            <a:r>
              <a:rPr lang="nl-NL" dirty="0" smtClean="0"/>
              <a:t>Tweede niveau</a:t>
            </a:r>
          </a:p>
          <a:p>
            <a:pPr lvl="2" eaLnBrk="1" latinLnBrk="0" hangingPunct="1"/>
            <a:r>
              <a:rPr lang="nl-NL" dirty="0" smtClean="0"/>
              <a:t>Derde niveau</a:t>
            </a:r>
          </a:p>
          <a:p>
            <a:pPr lvl="3" eaLnBrk="1" latinLnBrk="0" hangingPunct="1"/>
            <a:r>
              <a:rPr lang="nl-NL" dirty="0" smtClean="0"/>
              <a:t>Vierde niveau</a:t>
            </a:r>
          </a:p>
          <a:p>
            <a:pPr lvl="4" eaLnBrk="1" latinLnBrk="0" hangingPunct="1"/>
            <a:r>
              <a:rPr lang="nl-NL" dirty="0" smtClean="0"/>
              <a:t>Vijfde niveau</a:t>
            </a:r>
            <a:endParaRPr kumimoji="0" lang="en-US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2699792" y="4731990"/>
            <a:ext cx="3352800" cy="273844"/>
          </a:xfrm>
        </p:spPr>
        <p:txBody>
          <a:bodyPr/>
          <a:lstStyle/>
          <a:p>
            <a:endParaRPr lang="nl-NL" dirty="0" smtClean="0"/>
          </a:p>
          <a:p>
            <a:endParaRPr lang="nl-NL" dirty="0" smtClean="0"/>
          </a:p>
          <a:p>
            <a:endParaRPr lang="nl-NL" dirty="0" smtClean="0"/>
          </a:p>
          <a:p>
            <a:r>
              <a:rPr lang="nl-NL" dirty="0" err="1" smtClean="0"/>
              <a:t>European</a:t>
            </a:r>
            <a:r>
              <a:rPr lang="nl-NL" dirty="0" smtClean="0"/>
              <a:t> </a:t>
            </a:r>
            <a:r>
              <a:rPr lang="nl-NL" dirty="0" err="1" smtClean="0"/>
              <a:t>Economic</a:t>
            </a:r>
            <a:r>
              <a:rPr lang="nl-NL" dirty="0" smtClean="0"/>
              <a:t> </a:t>
            </a:r>
            <a:r>
              <a:rPr lang="nl-NL" dirty="0" err="1" smtClean="0"/>
              <a:t>Summit</a:t>
            </a:r>
            <a:r>
              <a:rPr lang="nl-NL" dirty="0" smtClean="0"/>
              <a:t> Amsterdam 2014</a:t>
            </a:r>
          </a:p>
          <a:p>
            <a:endParaRPr lang="nl-NL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30353" y="987552"/>
            <a:ext cx="7772400" cy="1021842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nl-NL" smtClean="0"/>
              <a:t>Klik om de stijl te bewerken</a:t>
            </a:r>
            <a:endParaRPr kumimoji="0" lang="en-US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530353" y="2028498"/>
            <a:ext cx="7772400" cy="1132284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nl-NL" smtClean="0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0D5AAD-4244-4B31-AD4C-1FE0D56CEA87}" type="datetimeFigureOut">
              <a:rPr lang="nl-NL" smtClean="0"/>
              <a:pPr/>
              <a:t>2014-09-14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58B2A7-A2BB-40BA-8E39-E4BB8C44F918}" type="slidenum">
              <a:rPr lang="nl-NL" smtClean="0"/>
              <a:pPr/>
              <a:t>‹#›</a:t>
            </a:fld>
            <a:endParaRPr lang="nl-N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528066"/>
            <a:ext cx="8229600" cy="857250"/>
          </a:xfrm>
        </p:spPr>
        <p:txBody>
          <a:bodyPr/>
          <a:lstStyle/>
          <a:p>
            <a:r>
              <a:rPr kumimoji="0" lang="nl-NL" dirty="0" smtClean="0"/>
              <a:t>Klik om de stijl te bewerken</a:t>
            </a:r>
            <a:endParaRPr kumimoji="0" lang="en-US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1" y="1440064"/>
            <a:ext cx="4038601" cy="332613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nl-NL" dirty="0" smtClean="0"/>
              <a:t>Klik om de modelstijlen te bewerken</a:t>
            </a:r>
          </a:p>
          <a:p>
            <a:pPr lvl="1" eaLnBrk="1" latinLnBrk="0" hangingPunct="1"/>
            <a:r>
              <a:rPr lang="nl-NL" dirty="0" smtClean="0"/>
              <a:t>Tweede niveau</a:t>
            </a:r>
          </a:p>
          <a:p>
            <a:pPr lvl="2" eaLnBrk="1" latinLnBrk="0" hangingPunct="1"/>
            <a:r>
              <a:rPr lang="nl-NL" dirty="0" smtClean="0"/>
              <a:t>Derde niveau</a:t>
            </a:r>
          </a:p>
          <a:p>
            <a:pPr lvl="3" eaLnBrk="1" latinLnBrk="0" hangingPunct="1"/>
            <a:r>
              <a:rPr lang="nl-NL" dirty="0" smtClean="0"/>
              <a:t>Vierde niveau</a:t>
            </a:r>
          </a:p>
          <a:p>
            <a:pPr lvl="4" eaLnBrk="1" latinLnBrk="0" hangingPunct="1"/>
            <a:r>
              <a:rPr lang="nl-NL" dirty="0" smtClean="0"/>
              <a:t>Vijfde niveau</a:t>
            </a:r>
            <a:endParaRPr kumimoji="0" lang="en-US" dirty="0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440064"/>
            <a:ext cx="4038601" cy="332613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nl-NL" smtClean="0"/>
              <a:t>Klik om de modelstijlen te bewerken</a:t>
            </a:r>
          </a:p>
          <a:p>
            <a:pPr lvl="1" eaLnBrk="1" latinLnBrk="0" hangingPunct="1"/>
            <a:r>
              <a:rPr lang="nl-NL" smtClean="0"/>
              <a:t>Tweede niveau</a:t>
            </a:r>
          </a:p>
          <a:p>
            <a:pPr lvl="2" eaLnBrk="1" latinLnBrk="0" hangingPunct="1"/>
            <a:r>
              <a:rPr lang="nl-NL" smtClean="0"/>
              <a:t>Derde niveau</a:t>
            </a:r>
          </a:p>
          <a:p>
            <a:pPr lvl="3" eaLnBrk="1" latinLnBrk="0" hangingPunct="1"/>
            <a:r>
              <a:rPr lang="nl-NL" smtClean="0"/>
              <a:t>Vierde niveau</a:t>
            </a:r>
          </a:p>
          <a:p>
            <a:pPr lvl="4" eaLnBrk="1" latinLnBrk="0" hangingPunct="1"/>
            <a:r>
              <a:rPr lang="nl-NL" smtClean="0"/>
              <a:t>Vijfde niveau</a:t>
            </a:r>
            <a:endParaRPr kumimoji="0" lang="en-US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nl-NL" dirty="0" err="1" smtClean="0"/>
              <a:t>European</a:t>
            </a:r>
            <a:r>
              <a:rPr lang="nl-NL" dirty="0" smtClean="0"/>
              <a:t> </a:t>
            </a:r>
            <a:r>
              <a:rPr lang="nl-NL" dirty="0" err="1" smtClean="0"/>
              <a:t>Economic</a:t>
            </a:r>
            <a:r>
              <a:rPr lang="nl-NL" dirty="0" smtClean="0"/>
              <a:t> </a:t>
            </a:r>
            <a:r>
              <a:rPr lang="nl-NL" dirty="0" err="1" smtClean="0"/>
              <a:t>Summit</a:t>
            </a:r>
            <a:r>
              <a:rPr lang="nl-NL" dirty="0" smtClean="0"/>
              <a:t> Amsterdam 2014</a:t>
            </a:r>
            <a:endParaRPr lang="nl-NL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528066"/>
            <a:ext cx="8229600" cy="85725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nl-NL" smtClean="0"/>
              <a:t>Klik om de stijl te bewerken</a:t>
            </a:r>
            <a:endParaRPr kumimoji="0" lang="en-US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391436"/>
            <a:ext cx="4040188" cy="494514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nl-NL" smtClean="0"/>
              <a:t>Klik om de modelstijlen te bewerken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3"/>
          </p:nvPr>
        </p:nvSpPr>
        <p:spPr>
          <a:xfrm>
            <a:off x="4645028" y="1394818"/>
            <a:ext cx="4041774" cy="491132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nl-NL" smtClean="0"/>
              <a:t>Klik om de modelstijlen te bewerken</a:t>
            </a:r>
          </a:p>
        </p:txBody>
      </p:sp>
      <p:sp>
        <p:nvSpPr>
          <p:cNvPr id="5" name="Tijdelijke aanduiding voor inhoud 4"/>
          <p:cNvSpPr>
            <a:spLocks noGrp="1"/>
          </p:cNvSpPr>
          <p:nvPr>
            <p:ph sz="quarter" idx="2"/>
          </p:nvPr>
        </p:nvSpPr>
        <p:spPr>
          <a:xfrm>
            <a:off x="457200" y="1885950"/>
            <a:ext cx="4040188" cy="288429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nl-NL" smtClean="0"/>
              <a:t>Klik om de modelstijlen te bewerken</a:t>
            </a:r>
          </a:p>
          <a:p>
            <a:pPr lvl="1" eaLnBrk="1" latinLnBrk="0" hangingPunct="1"/>
            <a:r>
              <a:rPr lang="nl-NL" smtClean="0"/>
              <a:t>Tweede niveau</a:t>
            </a:r>
          </a:p>
          <a:p>
            <a:pPr lvl="2" eaLnBrk="1" latinLnBrk="0" hangingPunct="1"/>
            <a:r>
              <a:rPr lang="nl-NL" smtClean="0"/>
              <a:t>Derde niveau</a:t>
            </a:r>
          </a:p>
          <a:p>
            <a:pPr lvl="3" eaLnBrk="1" latinLnBrk="0" hangingPunct="1"/>
            <a:r>
              <a:rPr lang="nl-NL" smtClean="0"/>
              <a:t>Vierde niveau</a:t>
            </a:r>
          </a:p>
          <a:p>
            <a:pPr lvl="4" eaLnBrk="1" latinLnBrk="0" hangingPunct="1"/>
            <a:r>
              <a:rPr lang="nl-NL" smtClean="0"/>
              <a:t>Vijfde niveau</a:t>
            </a:r>
            <a:endParaRPr kumimoji="0" lang="en-US"/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8" y="1885950"/>
            <a:ext cx="4041774" cy="288429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nl-NL" smtClean="0"/>
              <a:t>Klik om de modelstijlen te bewerken</a:t>
            </a:r>
          </a:p>
          <a:p>
            <a:pPr lvl="1" eaLnBrk="1" latinLnBrk="0" hangingPunct="1"/>
            <a:r>
              <a:rPr lang="nl-NL" smtClean="0"/>
              <a:t>Tweede niveau</a:t>
            </a:r>
          </a:p>
          <a:p>
            <a:pPr lvl="2" eaLnBrk="1" latinLnBrk="0" hangingPunct="1"/>
            <a:r>
              <a:rPr lang="nl-NL" smtClean="0"/>
              <a:t>Derde niveau</a:t>
            </a:r>
          </a:p>
          <a:p>
            <a:pPr lvl="3" eaLnBrk="1" latinLnBrk="0" hangingPunct="1"/>
            <a:r>
              <a:rPr lang="nl-NL" smtClean="0"/>
              <a:t>Vierde niveau</a:t>
            </a:r>
          </a:p>
          <a:p>
            <a:pPr lvl="4" eaLnBrk="1" latinLnBrk="0" hangingPunct="1"/>
            <a:r>
              <a:rPr lang="nl-NL" smtClean="0"/>
              <a:t>Vijfde niveau</a:t>
            </a:r>
            <a:endParaRPr kumimoji="0" lang="en-US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0D5AAD-4244-4B31-AD4C-1FE0D56CEA87}" type="datetimeFigureOut">
              <a:rPr lang="nl-NL" smtClean="0"/>
              <a:pPr/>
              <a:t>2014-09-14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58B2A7-A2BB-40BA-8E39-E4BB8C44F918}" type="slidenum">
              <a:rPr lang="nl-NL" smtClean="0"/>
              <a:pPr/>
              <a:t>‹#›</a:t>
            </a:fld>
            <a:endParaRPr lang="nl-N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1" y="528066"/>
            <a:ext cx="8305801" cy="85725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nl-NL" smtClean="0"/>
              <a:t>Klik om de stijl te bewerken</a:t>
            </a:r>
            <a:endParaRPr kumimoji="0" lang="en-US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0D5AAD-4244-4B31-AD4C-1FE0D56CEA87}" type="datetimeFigureOut">
              <a:rPr lang="nl-NL" smtClean="0"/>
              <a:pPr/>
              <a:t>2014-09-14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58B2A7-A2BB-40BA-8E39-E4BB8C44F918}" type="slidenum">
              <a:rPr lang="nl-NL" smtClean="0"/>
              <a:pPr/>
              <a:t>‹#›</a:t>
            </a:fld>
            <a:endParaRPr lang="nl-N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0D5AAD-4244-4B31-AD4C-1FE0D56CEA87}" type="datetimeFigureOut">
              <a:rPr lang="nl-NL" smtClean="0"/>
              <a:pPr/>
              <a:t>2014-09-14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58B2A7-A2BB-40BA-8E39-E4BB8C44F918}" type="slidenum">
              <a:rPr lang="nl-NL" smtClean="0"/>
              <a:pPr/>
              <a:t>‹#›</a:t>
            </a:fld>
            <a:endParaRPr lang="nl-N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85801" y="385765"/>
            <a:ext cx="2743200" cy="871538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nl-NL" smtClean="0"/>
              <a:t>Klik om de stijl te bewerken</a:t>
            </a:r>
            <a:endParaRPr kumimoji="0" lang="en-US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2"/>
          </p:nvPr>
        </p:nvSpPr>
        <p:spPr>
          <a:xfrm>
            <a:off x="685801" y="1257300"/>
            <a:ext cx="2743200" cy="3429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nl-NL" smtClean="0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1"/>
          </p:nvPr>
        </p:nvSpPr>
        <p:spPr>
          <a:xfrm>
            <a:off x="3575052" y="1257300"/>
            <a:ext cx="5111749" cy="3429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nl-NL" smtClean="0"/>
              <a:t>Klik om de modelstijlen te bewerken</a:t>
            </a:r>
          </a:p>
          <a:p>
            <a:pPr lvl="1" eaLnBrk="1" latinLnBrk="0" hangingPunct="1"/>
            <a:r>
              <a:rPr lang="nl-NL" smtClean="0"/>
              <a:t>Tweede niveau</a:t>
            </a:r>
          </a:p>
          <a:p>
            <a:pPr lvl="2" eaLnBrk="1" latinLnBrk="0" hangingPunct="1"/>
            <a:r>
              <a:rPr lang="nl-NL" smtClean="0"/>
              <a:t>Derde niveau</a:t>
            </a:r>
          </a:p>
          <a:p>
            <a:pPr lvl="3" eaLnBrk="1" latinLnBrk="0" hangingPunct="1"/>
            <a:r>
              <a:rPr lang="nl-NL" smtClean="0"/>
              <a:t>Vierde niveau</a:t>
            </a:r>
          </a:p>
          <a:p>
            <a:pPr lvl="4" eaLnBrk="1" latinLnBrk="0" hangingPunct="1"/>
            <a:r>
              <a:rPr lang="nl-NL" smtClean="0"/>
              <a:t>Vijfde niveau</a:t>
            </a:r>
            <a:endParaRPr kumimoji="0" lang="en-US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0D5AAD-4244-4B31-AD4C-1FE0D56CEA87}" type="datetimeFigureOut">
              <a:rPr lang="nl-NL" smtClean="0"/>
              <a:pPr/>
              <a:t>2014-09-14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58B2A7-A2BB-40BA-8E39-E4BB8C44F918}" type="slidenum">
              <a:rPr lang="nl-NL" smtClean="0"/>
              <a:pPr/>
              <a:t>‹#›</a:t>
            </a:fld>
            <a:endParaRPr lang="nl-N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3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4.xml"/><Relationship Id="rId3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7.xml"/><Relationship Id="rId6" Type="http://schemas.openxmlformats.org/officeDocument/2006/relationships/slideLayout" Target="../slideLayouts/slideLayout18.xml"/><Relationship Id="rId7" Type="http://schemas.openxmlformats.org/officeDocument/2006/relationships/slideLayout" Target="../slideLayouts/slideLayout19.xml"/><Relationship Id="rId8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Vrije vorm 6"/>
          <p:cNvSpPr>
            <a:spLocks/>
          </p:cNvSpPr>
          <p:nvPr/>
        </p:nvSpPr>
        <p:spPr bwMode="auto">
          <a:xfrm>
            <a:off x="-9526" y="-5358"/>
            <a:ext cx="9163051" cy="7810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Vrije vorm 7"/>
          <p:cNvSpPr>
            <a:spLocks/>
          </p:cNvSpPr>
          <p:nvPr/>
        </p:nvSpPr>
        <p:spPr bwMode="auto">
          <a:xfrm>
            <a:off x="4381500" y="-5358"/>
            <a:ext cx="4762500" cy="47863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jdelijke aanduiding voor titel 8"/>
          <p:cNvSpPr>
            <a:spLocks noGrp="1"/>
          </p:cNvSpPr>
          <p:nvPr>
            <p:ph type="title"/>
          </p:nvPr>
        </p:nvSpPr>
        <p:spPr>
          <a:xfrm>
            <a:off x="457200" y="528066"/>
            <a:ext cx="8229600" cy="85725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nl-NL" smtClean="0"/>
              <a:t>Klik om de stijl te bewerken</a:t>
            </a:r>
            <a:endParaRPr kumimoji="0" lang="en-US"/>
          </a:p>
        </p:txBody>
      </p:sp>
      <p:sp>
        <p:nvSpPr>
          <p:cNvPr id="30" name="Tijdelijke aanduiding voor tekst 29"/>
          <p:cNvSpPr>
            <a:spLocks noGrp="1"/>
          </p:cNvSpPr>
          <p:nvPr>
            <p:ph type="body" idx="1"/>
          </p:nvPr>
        </p:nvSpPr>
        <p:spPr>
          <a:xfrm>
            <a:off x="457200" y="1451610"/>
            <a:ext cx="8229600" cy="329184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nl-NL" smtClean="0"/>
              <a:t>Klik om de modelstijlen te bewerken</a:t>
            </a:r>
          </a:p>
          <a:p>
            <a:pPr lvl="1" eaLnBrk="1" latinLnBrk="0" hangingPunct="1"/>
            <a:r>
              <a:rPr kumimoji="0" lang="nl-NL" smtClean="0"/>
              <a:t>Tweede niveau</a:t>
            </a:r>
          </a:p>
          <a:p>
            <a:pPr lvl="2" eaLnBrk="1" latinLnBrk="0" hangingPunct="1"/>
            <a:r>
              <a:rPr kumimoji="0" lang="nl-NL" smtClean="0"/>
              <a:t>Derde niveau</a:t>
            </a:r>
          </a:p>
          <a:p>
            <a:pPr lvl="3" eaLnBrk="1" latinLnBrk="0" hangingPunct="1"/>
            <a:r>
              <a:rPr kumimoji="0" lang="nl-NL" smtClean="0"/>
              <a:t>Vierde niveau</a:t>
            </a:r>
          </a:p>
          <a:p>
            <a:pPr lvl="4" eaLnBrk="1" latinLnBrk="0" hangingPunct="1"/>
            <a:r>
              <a:rPr kumimoji="0" lang="nl-NL" smtClean="0"/>
              <a:t>Vijfde niveau</a:t>
            </a:r>
            <a:endParaRPr kumimoji="0" lang="en-US"/>
          </a:p>
        </p:txBody>
      </p:sp>
      <p:sp>
        <p:nvSpPr>
          <p:cNvPr id="10" name="Tijdelijke aanduiding voor datum 9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F50D5AAD-4244-4B31-AD4C-1FE0D56CEA87}" type="datetimeFigureOut">
              <a:rPr lang="nl-NL" smtClean="0"/>
              <a:pPr/>
              <a:t>2014-09-14</a:t>
            </a:fld>
            <a:endParaRPr lang="nl-NL"/>
          </a:p>
        </p:txBody>
      </p:sp>
      <p:sp>
        <p:nvSpPr>
          <p:cNvPr id="22" name="Tijdelijke aanduiding voor voettekst 21"/>
          <p:cNvSpPr>
            <a:spLocks noGrp="1"/>
          </p:cNvSpPr>
          <p:nvPr>
            <p:ph type="ftr" sz="quarter" idx="3"/>
          </p:nvPr>
        </p:nvSpPr>
        <p:spPr>
          <a:xfrm>
            <a:off x="2667001" y="4767263"/>
            <a:ext cx="3352800" cy="273844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18" name="Tijdelijke aanduiding voor dianummer 17"/>
          <p:cNvSpPr>
            <a:spLocks noGrp="1"/>
          </p:cNvSpPr>
          <p:nvPr>
            <p:ph type="sldNum" sz="quarter" idx="4"/>
          </p:nvPr>
        </p:nvSpPr>
        <p:spPr>
          <a:xfrm>
            <a:off x="7924801" y="4767263"/>
            <a:ext cx="762000" cy="273844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F758B2A7-A2BB-40BA-8E39-E4BB8C44F918}" type="slidenum">
              <a:rPr lang="nl-NL" smtClean="0"/>
              <a:pPr/>
              <a:t>‹#›</a:t>
            </a:fld>
            <a:endParaRPr lang="nl-NL"/>
          </a:p>
        </p:txBody>
      </p:sp>
      <p:grpSp>
        <p:nvGrpSpPr>
          <p:cNvPr id="2" name="Groep 1"/>
          <p:cNvGrpSpPr/>
          <p:nvPr/>
        </p:nvGrpSpPr>
        <p:grpSpPr>
          <a:xfrm>
            <a:off x="-19017" y="151806"/>
            <a:ext cx="9180548" cy="486918"/>
            <a:chOff x="-19045" y="216550"/>
            <a:chExt cx="9180548" cy="649224"/>
          </a:xfrm>
        </p:grpSpPr>
        <p:sp>
          <p:nvSpPr>
            <p:cNvPr id="12" name="Vrije v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Vrije v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2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8229600" cy="33940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14DEAF-DB53-4951-A636-43333C92F2C7}" type="datetimeFigureOut">
              <a:rPr lang="nl-NL" smtClean="0"/>
              <a:pPr/>
              <a:t>2014-09-14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835BEA-D420-478B-8058-92C3A3C9D1DF}" type="slidenum">
              <a:rPr lang="nl-NL" smtClean="0"/>
              <a:pPr/>
              <a:t>‹#›</a:t>
            </a:fld>
            <a:endParaRPr lang="nl-N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jpe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7.jpe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.png"/><Relationship Id="rId3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9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6" Type="http://schemas.openxmlformats.org/officeDocument/2006/relationships/image" Target="../media/image14.png"/><Relationship Id="rId7" Type="http://schemas.openxmlformats.org/officeDocument/2006/relationships/image" Target="../media/image15.png"/><Relationship Id="rId8" Type="http://schemas.openxmlformats.org/officeDocument/2006/relationships/image" Target="../media/image16.png"/><Relationship Id="rId9" Type="http://schemas.openxmlformats.org/officeDocument/2006/relationships/image" Target="../media/image17.png"/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EES-logo#brieftransparant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419872" y="4659982"/>
            <a:ext cx="1656185" cy="251460"/>
          </a:xfrm>
          <a:prstGeom prst="rect">
            <a:avLst/>
          </a:prstGeom>
        </p:spPr>
      </p:pic>
      <p:pic>
        <p:nvPicPr>
          <p:cNvPr id="10" name="Tijdelijke aanduiding voor inhoud 5" descr="EES-logo#brief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971600" y="627534"/>
            <a:ext cx="6840761" cy="1188244"/>
          </a:xfrm>
          <a:prstGeom prst="rect">
            <a:avLst/>
          </a:prstGeom>
        </p:spPr>
      </p:pic>
      <p:sp>
        <p:nvSpPr>
          <p:cNvPr id="9" name="Titel 1"/>
          <p:cNvSpPr txBox="1">
            <a:spLocks/>
          </p:cNvSpPr>
          <p:nvPr/>
        </p:nvSpPr>
        <p:spPr>
          <a:xfrm>
            <a:off x="2771799" y="1635646"/>
            <a:ext cx="3672409" cy="478706"/>
          </a:xfrm>
          <a:prstGeom prst="rect">
            <a:avLst/>
          </a:prstGeom>
          <a:ln>
            <a:noFill/>
          </a:ln>
        </p:spPr>
        <p:txBody>
          <a:bodyPr vert="horz" lIns="0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/>
          <a:p>
            <a:pPr lvl="0" algn="ctr">
              <a:spcBef>
                <a:spcPct val="0"/>
              </a:spcBef>
            </a:pPr>
            <a:r>
              <a:rPr lang="nl-NL" sz="2800" dirty="0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</a:rPr>
              <a:t>18 – 20 September 2014</a:t>
            </a:r>
            <a:endParaRPr kumimoji="0" lang="nl-NL" sz="2800" b="1" i="0" u="none" strike="noStrike" kern="1200" cap="none" spc="0" normalizeH="0" baseline="0" noProof="0" dirty="0" smtClean="0">
              <a:ln>
                <a:noFill/>
              </a:ln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tl" rotWithShape="0">
                  <a:srgbClr val="000000">
                    <a:alpha val="43000"/>
                  </a:srgbClr>
                </a:outerShdw>
              </a:effectLst>
              <a:uLnTx/>
              <a:uFillTx/>
              <a:latin typeface="Calibri" pitchFamily="34" charset="0"/>
              <a:ea typeface="+mj-ea"/>
              <a:cs typeface="+mj-cs"/>
            </a:endParaRPr>
          </a:p>
        </p:txBody>
      </p:sp>
      <p:sp>
        <p:nvSpPr>
          <p:cNvPr id="11" name="Titel 1"/>
          <p:cNvSpPr txBox="1">
            <a:spLocks/>
          </p:cNvSpPr>
          <p:nvPr/>
        </p:nvSpPr>
        <p:spPr>
          <a:xfrm>
            <a:off x="2987825" y="3507855"/>
            <a:ext cx="4680521" cy="701279"/>
          </a:xfrm>
          <a:prstGeom prst="rect">
            <a:avLst/>
          </a:prstGeom>
        </p:spPr>
        <p:txBody>
          <a:bodyPr lIns="0" rIns="0" bIns="0" anchor="b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nl-NL" sz="2800" b="1" dirty="0" smtClean="0">
                <a:solidFill>
                  <a:schemeClr val="bg2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Mike Poulin</a:t>
            </a:r>
            <a:endParaRPr lang="nl-NL" sz="2800" b="1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3" name="Titel 1"/>
          <p:cNvSpPr txBox="1">
            <a:spLocks/>
          </p:cNvSpPr>
          <p:nvPr/>
        </p:nvSpPr>
        <p:spPr>
          <a:xfrm>
            <a:off x="2267744" y="2427734"/>
            <a:ext cx="5328592" cy="648072"/>
          </a:xfrm>
          <a:prstGeom prst="rect">
            <a:avLst/>
          </a:prstGeom>
        </p:spPr>
        <p:txBody>
          <a:bodyPr lIns="0" rIns="0" bIns="0" anchor="b">
            <a:normAutofit fontScale="62500" lnSpcReduction="2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nl-NL" sz="66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</a:t>
            </a:r>
            <a:r>
              <a:rPr lang="nl-NL" sz="66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</a:t>
            </a:r>
            <a:r>
              <a:rPr lang="nl-NL" sz="66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Global </a:t>
            </a:r>
            <a:r>
              <a:rPr lang="nl-NL" sz="6600" dirty="0" err="1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Priotity</a:t>
            </a:r>
            <a:r>
              <a:rPr lang="nl-NL" sz="66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</a:t>
            </a:r>
            <a:r>
              <a:rPr lang="nl-NL" sz="6600" dirty="0" err="1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Solutions</a:t>
            </a:r>
            <a:r>
              <a:rPr lang="nl-NL" sz="5100" b="1" dirty="0" smtClean="0">
                <a:solidFill>
                  <a:schemeClr val="bg2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endParaRPr lang="nl-NL" sz="5100" b="1" dirty="0">
              <a:solidFill>
                <a:schemeClr val="bg2">
                  <a:lumMod val="50000"/>
                </a:schemeClr>
              </a:solidFill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Picture 1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27988" y="4407694"/>
            <a:ext cx="1092200" cy="864394"/>
          </a:xfrm>
          <a:prstGeom prst="rect">
            <a:avLst/>
          </a:prstGeom>
          <a:noFill/>
          <a:ln>
            <a:noFill/>
          </a:ln>
          <a:effectLst>
            <a:outerShdw blurRad="63500" algn="ctr" rotWithShape="0">
              <a:schemeClr val="bg2">
                <a:alpha val="7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6" name="Picture 2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44575" y="66675"/>
            <a:ext cx="4645025" cy="507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1600" y="1131590"/>
            <a:ext cx="9144000" cy="2268140"/>
          </a:xfrm>
        </p:spPr>
        <p:txBody>
          <a:bodyPr rIns="132080">
            <a:normAutofit fontScale="77500" lnSpcReduction="20000"/>
          </a:bodyPr>
          <a:lstStyle/>
          <a:p>
            <a:pPr algn="ctr" eaLnBrk="1" hangingPunct="1">
              <a:lnSpc>
                <a:spcPct val="150000"/>
              </a:lnSpc>
              <a:buFont typeface="Arial" charset="0"/>
              <a:buNone/>
              <a:defRPr/>
            </a:pPr>
            <a:r>
              <a:rPr lang="en-US" sz="4000" b="1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Lucida Grande" charset="0"/>
                <a:cs typeface="Lucida Grande" charset="0"/>
                <a:sym typeface="Lucida Grande" charset="0"/>
              </a:rPr>
              <a:t>The Possibility Of A</a:t>
            </a:r>
          </a:p>
          <a:p>
            <a:pPr algn="ctr" eaLnBrk="1" hangingPunct="1">
              <a:lnSpc>
                <a:spcPct val="150000"/>
              </a:lnSpc>
              <a:buFont typeface="Arial" charset="0"/>
              <a:buNone/>
              <a:defRPr/>
            </a:pPr>
            <a:r>
              <a:rPr lang="en-US" sz="4000" b="1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Lucida Grande" charset="0"/>
                <a:cs typeface="Lucida Grande" charset="0"/>
                <a:sym typeface="Lucida Grande" charset="0"/>
              </a:rPr>
              <a:t> Transformation</a:t>
            </a:r>
            <a:endParaRPr lang="en-US" sz="4000" b="1" dirty="0" smtClean="0">
              <a:effectLst>
                <a:outerShdw blurRad="38100" dist="38100" dir="2700000" algn="tl">
                  <a:srgbClr val="DDDDDD"/>
                </a:outerShdw>
              </a:effectLst>
              <a:latin typeface="Lucida Grande" charset="0"/>
              <a:ea typeface="ヒラギノ角ゴ ProN W6" charset="0"/>
              <a:cs typeface="ヒラギノ角ゴ ProN W6" charset="0"/>
              <a:sym typeface="Lucida Grande" charset="0"/>
            </a:endParaRPr>
          </a:p>
          <a:p>
            <a:pPr algn="ctr" eaLnBrk="1" hangingPunct="1">
              <a:lnSpc>
                <a:spcPct val="150000"/>
              </a:lnSpc>
              <a:buFont typeface="Arial" charset="0"/>
              <a:buNone/>
              <a:defRPr/>
            </a:pPr>
            <a:r>
              <a:rPr lang="en-US" sz="4000" b="1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Lucida Grande" charset="0"/>
                <a:cs typeface="Lucida Grande" charset="0"/>
                <a:sym typeface="Lucida Grande" charset="0"/>
              </a:rPr>
              <a:t>Is The Essence Of </a:t>
            </a:r>
            <a:r>
              <a:rPr lang="en-US" sz="40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Lucida Grande" charset="0"/>
                <a:cs typeface="Lucida Grande" charset="0"/>
                <a:sym typeface="Lucida Grande" charset="0"/>
              </a:rPr>
              <a:t>HOPE</a:t>
            </a:r>
            <a:endParaRPr lang="en-US" sz="4000" b="1" u="sng" dirty="0" smtClean="0">
              <a:solidFill>
                <a:srgbClr val="FF00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Lucida Grande" charset="0"/>
              <a:ea typeface="ヒラギノ角ゴ ProN W6" charset="0"/>
              <a:cs typeface="ヒラギノ角ゴ ProN W6" charset="0"/>
              <a:sym typeface="Lucida Grand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23917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3" name="Picture 1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514350"/>
            <a:ext cx="4929188" cy="302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-36513" y="-20241"/>
            <a:ext cx="6665913" cy="5001816"/>
          </a:xfrm>
        </p:spPr>
        <p:txBody>
          <a:bodyPr rIns="132080" anchor="ctr">
            <a:normAutofit fontScale="92500" lnSpcReduction="10000"/>
          </a:bodyPr>
          <a:lstStyle/>
          <a:p>
            <a:pPr marL="39688" indent="0" algn="ctr" eaLnBrk="1" hangingPunct="1">
              <a:lnSpc>
                <a:spcPct val="200000"/>
              </a:lnSpc>
              <a:spcBef>
                <a:spcPct val="0"/>
              </a:spcBef>
              <a:buFont typeface="Arial" charset="0"/>
              <a:buNone/>
              <a:defRPr/>
            </a:pPr>
            <a:r>
              <a:rPr lang="en-US" sz="3600" b="1" smtClean="0">
                <a:latin typeface="Lucida Grande" charset="0"/>
                <a:cs typeface="Lucida Grande" charset="0"/>
                <a:sym typeface="Lucida Grande" charset="0"/>
              </a:rPr>
              <a:t>SOCIAL CAPITAL</a:t>
            </a:r>
            <a:r>
              <a:rPr lang="en-US" sz="3600" smtClean="0">
                <a:latin typeface="Lucida Grande" charset="0"/>
                <a:cs typeface="Lucida Grande" charset="0"/>
                <a:sym typeface="Lucida Grande" charset="0"/>
              </a:rPr>
              <a:t> = </a:t>
            </a:r>
            <a:r>
              <a:rPr lang="en-US" sz="3600" b="1" smtClean="0">
                <a:solidFill>
                  <a:srgbClr val="FF0000"/>
                </a:solidFill>
                <a:latin typeface="Lucida Grande" charset="0"/>
                <a:cs typeface="Lucida Grande" charset="0"/>
                <a:sym typeface="Lucida Grande" charset="0"/>
              </a:rPr>
              <a:t>VALUE</a:t>
            </a:r>
            <a:r>
              <a:rPr lang="en-US" sz="3600" smtClean="0">
                <a:latin typeface="Lucida Grande" charset="0"/>
                <a:cs typeface="Lucida Grande" charset="0"/>
                <a:sym typeface="Lucida Grande" charset="0"/>
              </a:rPr>
              <a:t> </a:t>
            </a:r>
            <a:r>
              <a:rPr lang="en-US" sz="2800" smtClean="0">
                <a:latin typeface="Lucida Grande" charset="0"/>
                <a:cs typeface="Lucida Grande" charset="0"/>
                <a:sym typeface="Lucida Grande" charset="0"/>
              </a:rPr>
              <a:t>generated by a </a:t>
            </a:r>
            <a:r>
              <a:rPr lang="en-US" sz="2800" b="1" smtClean="0">
                <a:solidFill>
                  <a:srgbClr val="FF0000"/>
                </a:solidFill>
                <a:latin typeface="Lucida Grande" charset="0"/>
                <a:cs typeface="Lucida Grande" charset="0"/>
                <a:sym typeface="Lucida Grande" charset="0"/>
              </a:rPr>
              <a:t>GROUP</a:t>
            </a:r>
            <a:r>
              <a:rPr lang="en-US" sz="2800" smtClean="0">
                <a:latin typeface="Lucida Grande" charset="0"/>
                <a:cs typeface="Lucida Grande" charset="0"/>
                <a:sym typeface="Lucida Grande" charset="0"/>
              </a:rPr>
              <a:t> through</a:t>
            </a:r>
            <a:r>
              <a:rPr lang="en-US" sz="3600" smtClean="0">
                <a:latin typeface="Lucida Grande" charset="0"/>
                <a:cs typeface="Lucida Grande" charset="0"/>
                <a:sym typeface="Lucida Grande" charset="0"/>
              </a:rPr>
              <a:t> </a:t>
            </a:r>
            <a:r>
              <a:rPr lang="en-US" sz="3600" b="1" u="sng" smtClean="0">
                <a:latin typeface="Lucida Grande" charset="0"/>
                <a:cs typeface="Lucida Grande" charset="0"/>
                <a:sym typeface="Lucida Grande" charset="0"/>
              </a:rPr>
              <a:t>DEPENDABILITY</a:t>
            </a:r>
            <a:r>
              <a:rPr lang="en-US" sz="3600" smtClean="0">
                <a:latin typeface="Lucida Grande" charset="0"/>
                <a:cs typeface="Lucida Grande" charset="0"/>
                <a:sym typeface="Lucida Grande" charset="0"/>
              </a:rPr>
              <a:t>, </a:t>
            </a:r>
            <a:r>
              <a:rPr lang="en-US" sz="3600" b="1" u="sng" smtClean="0">
                <a:latin typeface="Lucida Grande" charset="0"/>
                <a:cs typeface="Lucida Grande" charset="0"/>
                <a:sym typeface="Lucida Grande" charset="0"/>
              </a:rPr>
              <a:t>RELATIONSHIPS</a:t>
            </a:r>
            <a:r>
              <a:rPr lang="en-US" sz="3600" smtClean="0">
                <a:latin typeface="Lucida Grande" charset="0"/>
                <a:cs typeface="Lucida Grande" charset="0"/>
                <a:sym typeface="Lucida Grande" charset="0"/>
              </a:rPr>
              <a:t>, </a:t>
            </a:r>
            <a:r>
              <a:rPr lang="en-US" sz="3600" b="1" u="sng" smtClean="0">
                <a:latin typeface="Lucida Grande" charset="0"/>
                <a:cs typeface="Lucida Grande" charset="0"/>
                <a:sym typeface="Lucida Grande" charset="0"/>
              </a:rPr>
              <a:t>PRINCIPLES</a:t>
            </a:r>
            <a:r>
              <a:rPr lang="en-US" sz="3600" smtClean="0">
                <a:latin typeface="Lucida Grande" charset="0"/>
                <a:cs typeface="Lucida Grande" charset="0"/>
                <a:sym typeface="Lucida Grande" charset="0"/>
              </a:rPr>
              <a:t>, </a:t>
            </a:r>
            <a:r>
              <a:rPr lang="en-US" sz="3600" b="1" u="sng" smtClean="0">
                <a:latin typeface="Lucida Grande" charset="0"/>
                <a:cs typeface="Lucida Grande" charset="0"/>
                <a:sym typeface="Lucida Grande" charset="0"/>
              </a:rPr>
              <a:t>STANDARDS </a:t>
            </a:r>
            <a:r>
              <a:rPr lang="en-US" sz="3600" b="1" smtClean="0">
                <a:latin typeface="Lucida Grande" charset="0"/>
                <a:cs typeface="Lucida Grande" charset="0"/>
                <a:sym typeface="Lucida Grande" charset="0"/>
              </a:rPr>
              <a:t> </a:t>
            </a:r>
            <a:r>
              <a:rPr lang="en-US" sz="3600" smtClean="0">
                <a:latin typeface="Lucida Grande" charset="0"/>
                <a:cs typeface="Lucida Grande" charset="0"/>
                <a:sym typeface="Lucida Grande" charset="0"/>
              </a:rPr>
              <a:t> &amp; </a:t>
            </a:r>
            <a:r>
              <a:rPr lang="en-US" sz="3600" b="1" u="sng" smtClean="0">
                <a:latin typeface="Lucida Grande" charset="0"/>
                <a:cs typeface="Lucida Grande" charset="0"/>
                <a:sym typeface="Lucida Grande" charset="0"/>
              </a:rPr>
              <a:t>ATTITUDE</a:t>
            </a:r>
            <a:r>
              <a:rPr lang="en-US" sz="3600" smtClean="0">
                <a:latin typeface="Lucida Grande" charset="0"/>
                <a:cs typeface="Lucida Grande" charset="0"/>
                <a:sym typeface="Lucida Grande" charset="0"/>
              </a:rPr>
              <a:t> </a:t>
            </a:r>
            <a:endParaRPr lang="en-US" sz="3600" smtClean="0">
              <a:latin typeface="Lucida Grande" charset="0"/>
              <a:sym typeface="Lucida Grand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40994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3" name="Picture 1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27988" y="4407694"/>
            <a:ext cx="1092200" cy="864394"/>
          </a:xfrm>
          <a:prstGeom prst="rect">
            <a:avLst/>
          </a:prstGeom>
          <a:noFill/>
          <a:ln>
            <a:noFill/>
          </a:ln>
          <a:effectLst>
            <a:outerShdw blurRad="63500" algn="ctr" rotWithShape="0">
              <a:schemeClr val="bg2">
                <a:alpha val="7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6" name="Picture 2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464" y="-59532"/>
            <a:ext cx="5553075" cy="526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5" name="Rectangle 3"/>
          <p:cNvSpPr>
            <a:spLocks noGrp="1" noChangeArrowheads="1"/>
          </p:cNvSpPr>
          <p:nvPr>
            <p:ph type="title"/>
          </p:nvPr>
        </p:nvSpPr>
        <p:spPr/>
        <p:txBody>
          <a:bodyPr rIns="132080"/>
          <a:lstStyle/>
          <a:p>
            <a:pPr indent="0" eaLnBrk="1" hangingPunct="1">
              <a:defRPr/>
            </a:pPr>
            <a:r>
              <a:rPr lang="en-US" dirty="0" smtClean="0"/>
              <a:t>The Law of Value</a:t>
            </a:r>
          </a:p>
        </p:txBody>
      </p:sp>
      <p:sp>
        <p:nvSpPr>
          <p:cNvPr id="38916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2743201" y="2057400"/>
            <a:ext cx="3743325" cy="2657475"/>
          </a:xfrm>
        </p:spPr>
        <p:txBody>
          <a:bodyPr rIns="132080"/>
          <a:lstStyle/>
          <a:p>
            <a:pPr algn="ctr" eaLnBrk="1" hangingPunct="1">
              <a:buFont typeface="Arial" charset="0"/>
              <a:buNone/>
              <a:defRPr/>
            </a:pPr>
            <a:r>
              <a:rPr lang="en-US" sz="3600" dirty="0" smtClean="0">
                <a:latin typeface="Lucida Grande" charset="0"/>
                <a:cs typeface="Lucida Grande" charset="0"/>
                <a:sym typeface="Lucida Grande" charset="0"/>
              </a:rPr>
              <a:t>What Has Value</a:t>
            </a:r>
            <a:endParaRPr lang="en-US" sz="3600" dirty="0" smtClean="0">
              <a:latin typeface="Lucida Grande" charset="0"/>
              <a:sym typeface="Lucida Grande" charset="0"/>
            </a:endParaRPr>
          </a:p>
          <a:p>
            <a:pPr algn="ctr" eaLnBrk="1" hangingPunct="1">
              <a:buFont typeface="Wingdings" charset="0"/>
              <a:buChar char="ü"/>
              <a:defRPr/>
            </a:pPr>
            <a:r>
              <a:rPr lang="en-US" sz="3600" dirty="0" smtClean="0">
                <a:latin typeface="Lucida Grande" charset="0"/>
                <a:cs typeface="Lucida Grande" charset="0"/>
                <a:sym typeface="Lucida Grande" charset="0"/>
              </a:rPr>
              <a:t>   Protected,</a:t>
            </a:r>
            <a:endParaRPr lang="en-US" sz="3600" dirty="0" smtClean="0">
              <a:latin typeface="Lucida Grande" charset="0"/>
              <a:sym typeface="Lucida Grande" charset="0"/>
            </a:endParaRPr>
          </a:p>
          <a:p>
            <a:pPr algn="ctr" eaLnBrk="1" hangingPunct="1">
              <a:buFont typeface="Wingdings" charset="0"/>
              <a:buChar char="ü"/>
              <a:defRPr/>
            </a:pPr>
            <a:r>
              <a:rPr lang="en-US" sz="3600" dirty="0" smtClean="0">
                <a:latin typeface="Lucida Grande" charset="0"/>
                <a:cs typeface="Lucida Grande" charset="0"/>
                <a:sym typeface="Lucida Grande" charset="0"/>
              </a:rPr>
              <a:t>  Preserved </a:t>
            </a:r>
            <a:endParaRPr lang="en-US" sz="3600" dirty="0" smtClean="0">
              <a:latin typeface="Lucida Grande" charset="0"/>
              <a:sym typeface="Lucida Grande" charset="0"/>
            </a:endParaRPr>
          </a:p>
          <a:p>
            <a:pPr algn="ctr" eaLnBrk="1" hangingPunct="1">
              <a:buFont typeface="Wingdings" charset="0"/>
              <a:buChar char="ü"/>
              <a:defRPr/>
            </a:pPr>
            <a:r>
              <a:rPr lang="en-US" sz="3600" dirty="0">
                <a:latin typeface="Lucida Grande" charset="0"/>
                <a:cs typeface="Lucida Grande" charset="0"/>
                <a:sym typeface="Lucida Grande" charset="0"/>
              </a:rPr>
              <a:t> </a:t>
            </a:r>
            <a:r>
              <a:rPr lang="en-US" sz="3600" dirty="0" smtClean="0">
                <a:latin typeface="Lucida Grande" charset="0"/>
                <a:cs typeface="Lucida Grande" charset="0"/>
                <a:sym typeface="Lucida Grande" charset="0"/>
              </a:rPr>
              <a:t>  Put Used</a:t>
            </a:r>
            <a:endParaRPr lang="en-US" sz="3600" dirty="0" smtClean="0">
              <a:latin typeface="Lucida Grande" charset="0"/>
              <a:sym typeface="Lucida Grand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60098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16" grpId="0" autoUpdateAnimBg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5" name="Picture 1"/>
          <p:cNvPicPr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027988" y="4407694"/>
            <a:ext cx="1092200" cy="864394"/>
          </a:xfrm>
          <a:prstGeom prst="rect">
            <a:avLst/>
          </a:prstGeom>
          <a:noFill/>
          <a:ln>
            <a:noFill/>
          </a:ln>
          <a:effectLst>
            <a:outerShdw blurRad="63500" algn="ctr" rotWithShape="0">
              <a:schemeClr val="bg2">
                <a:alpha val="7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264319"/>
            <a:ext cx="8229600" cy="935831"/>
          </a:xfrm>
        </p:spPr>
        <p:txBody>
          <a:bodyPr rIns="132080"/>
          <a:lstStyle/>
          <a:p>
            <a:pPr indent="0" eaLnBrk="1" hangingPunct="1">
              <a:defRPr/>
            </a:pPr>
            <a:r>
              <a:rPr lang="en-US" smtClean="0">
                <a:latin typeface="Lucida Grande" charset="0"/>
                <a:cs typeface="Lucida Grande" charset="0"/>
                <a:sym typeface="Lucida Grande" charset="0"/>
              </a:rPr>
              <a:t>The Roundtable</a:t>
            </a:r>
            <a:endParaRPr lang="en-US" smtClean="0">
              <a:latin typeface="Lucida Grande" charset="0"/>
              <a:sym typeface="Lucida Grande" charset="0"/>
            </a:endParaRPr>
          </a:p>
        </p:txBody>
      </p:sp>
      <p:pic>
        <p:nvPicPr>
          <p:cNvPr id="60419" name="Picture 3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28" y="1419622"/>
            <a:ext cx="8821737" cy="41921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158813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3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07" b="7407"/>
          <a:stretch>
            <a:fillRect/>
          </a:stretch>
        </p:blipFill>
        <p:spPr>
          <a:xfrm>
            <a:off x="0" y="339503"/>
            <a:ext cx="10224963" cy="4803998"/>
          </a:xfrm>
        </p:spPr>
      </p:pic>
    </p:spTree>
    <p:extLst>
      <p:ext uri="{BB962C8B-B14F-4D97-AF65-F5344CB8AC3E}">
        <p14:creationId xmlns:p14="http://schemas.microsoft.com/office/powerpoint/2010/main" val="9804396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27235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" name="droppedImage.pd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14" y="3911204"/>
            <a:ext cx="1089025" cy="31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127" name="droppedImage.pd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4439" y="3536157"/>
            <a:ext cx="1169987" cy="221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128" name="droppedImage.pd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6900" y="3275410"/>
            <a:ext cx="1169988" cy="2202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129" name="droppedImage.pd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4288" y="3040856"/>
            <a:ext cx="963612" cy="2202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130" name="droppedImage.pd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5975" y="2397919"/>
            <a:ext cx="1035050" cy="2202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131" name="droppedImage.pdf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4651" y="1741885"/>
            <a:ext cx="1116013" cy="2202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132" name="droppedImage.pdf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1026" y="2096692"/>
            <a:ext cx="1000125" cy="2202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21512" name="droppedImage.pdf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1451" y="558403"/>
            <a:ext cx="6886575" cy="4567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21513" name="Shape 134"/>
          <p:cNvSpPr>
            <a:spLocks noChangeArrowheads="1"/>
          </p:cNvSpPr>
          <p:nvPr/>
        </p:nvSpPr>
        <p:spPr bwMode="auto">
          <a:xfrm>
            <a:off x="1773238" y="-77514"/>
            <a:ext cx="5828853" cy="7646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7" tIns="35717" rIns="35717" bIns="35717" anchor="ctr">
            <a:spAutoFit/>
          </a:bodyPr>
          <a:lstStyle/>
          <a:p>
            <a:r>
              <a:rPr lang="en-US" sz="4500"/>
              <a:t>Steps To Transformation</a:t>
            </a:r>
          </a:p>
        </p:txBody>
      </p:sp>
    </p:spTree>
    <p:extLst>
      <p:ext uri="{BB962C8B-B14F-4D97-AF65-F5344CB8AC3E}">
        <p14:creationId xmlns:p14="http://schemas.microsoft.com/office/powerpoint/2010/main" val="1501804144"/>
      </p:ext>
    </p:extLst>
  </p:cSld>
  <p:clrMapOvr>
    <a:masterClrMapping/>
  </p:clrMapOvr>
  <p:transition xmlns:p14="http://schemas.microsoft.com/office/powerpoint/2010/main" spd="med">
    <p:dissolve/>
  </p:transition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6" grpId="0" animBg="1" advAuto="0"/>
      <p:bldP spid="127" grpId="0" animBg="1" advAuto="0"/>
      <p:bldP spid="128" grpId="0" animBg="1" advAuto="0"/>
      <p:bldP spid="129" grpId="0" animBg="1" advAuto="0"/>
      <p:bldP spid="130" grpId="0" animBg="1" advAuto="0"/>
      <p:bldP spid="131" grpId="0" animBg="1" advAuto="0"/>
      <p:bldP spid="132" grpId="0" animBg="1" advAuto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troom">
  <a:themeElements>
    <a:clrScheme name="Stroom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Stroom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Aangepast ontwerp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-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118</TotalTime>
  <Words>116</Words>
  <Application>Microsoft Macintosh PowerPoint</Application>
  <PresentationFormat>On-screen Show (16:9)</PresentationFormat>
  <Paragraphs>22</Paragraphs>
  <Slides>8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8</vt:i4>
      </vt:variant>
    </vt:vector>
  </HeadingPairs>
  <TitlesOfParts>
    <vt:vector size="10" baseType="lpstr">
      <vt:lpstr>Stroom</vt:lpstr>
      <vt:lpstr>Aangepast ontwerp</vt:lpstr>
      <vt:lpstr>PowerPoint Presentation</vt:lpstr>
      <vt:lpstr>PowerPoint Presentation</vt:lpstr>
      <vt:lpstr>PowerPoint Presentation</vt:lpstr>
      <vt:lpstr>The Law of Value</vt:lpstr>
      <vt:lpstr>The Roundtable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 1</dc:title>
  <dc:creator>Marion de Jong</dc:creator>
  <cp:lastModifiedBy>Mike Poulin</cp:lastModifiedBy>
  <cp:revision>16</cp:revision>
  <dcterms:created xsi:type="dcterms:W3CDTF">2014-05-30T11:47:35Z</dcterms:created>
  <dcterms:modified xsi:type="dcterms:W3CDTF">2014-09-14T14:11:28Z</dcterms:modified>
</cp:coreProperties>
</file>